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57" r:id="rId6"/>
    <p:sldId id="259" r:id="rId7"/>
    <p:sldId id="260" r:id="rId8"/>
    <p:sldId id="258" r:id="rId9"/>
    <p:sldId id="264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200"/>
    <a:srgbClr val="CE0C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41F78A-E625-9CE8-F74C-C90939725DEA}" v="1" dt="2024-10-09T12:44:57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914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a Zielińska" userId="S::helena.zielinska@usz.edu.pl::da268850-59de-4543-97e3-efbea1989a1f" providerId="AD" clId="Web-{4D41F78A-E625-9CE8-F74C-C90939725DEA}"/>
    <pc:docChg chg="modSld">
      <pc:chgData name="Helena Zielińska" userId="S::helena.zielinska@usz.edu.pl::da268850-59de-4543-97e3-efbea1989a1f" providerId="AD" clId="Web-{4D41F78A-E625-9CE8-F74C-C90939725DEA}" dt="2024-10-09T12:44:57.986" v="0" actId="1076"/>
      <pc:docMkLst>
        <pc:docMk/>
      </pc:docMkLst>
      <pc:sldChg chg="modSp">
        <pc:chgData name="Helena Zielińska" userId="S::helena.zielinska@usz.edu.pl::da268850-59de-4543-97e3-efbea1989a1f" providerId="AD" clId="Web-{4D41F78A-E625-9CE8-F74C-C90939725DEA}" dt="2024-10-09T12:44:57.986" v="0" actId="1076"/>
        <pc:sldMkLst>
          <pc:docMk/>
          <pc:sldMk cId="3797053493" sldId="263"/>
        </pc:sldMkLst>
        <pc:picChg chg="mod">
          <ac:chgData name="Helena Zielińska" userId="S::helena.zielinska@usz.edu.pl::da268850-59de-4543-97e3-efbea1989a1f" providerId="AD" clId="Web-{4D41F78A-E625-9CE8-F74C-C90939725DEA}" dt="2024-10-09T12:44:57.986" v="0" actId="1076"/>
          <ac:picMkLst>
            <pc:docMk/>
            <pc:sldMk cId="3797053493" sldId="263"/>
            <ac:picMk id="4" creationId="{26C963C9-5415-97D7-AFFB-2F7C618D21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081D3D-0750-B125-144C-23E4260A2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59086AE-1D01-2947-F96B-80B60AD57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FA3042-CAEE-3337-0D62-F8C61A2E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E09A5B7-0EF4-D362-CFA2-E37F577C1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023C891-7955-1143-2B7D-91455B202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985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955C79-F718-CB12-D48D-F1015455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A784A2-49D8-4C2E-5504-03E89FAF3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A1E506A-BC90-1418-5515-3CB45A530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14B2074-D6D0-D322-6FF4-5CDA330A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4DD3A7-68F4-C5E2-BBD9-5D64FB037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6909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A05480-EA10-CC63-DA1F-941C89112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BFB0A7-216B-5D94-CC19-6B8131D1B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EA0FAAA-5440-50CE-BFCF-F60B20BE0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B1D6668-BADB-F639-2819-5DFE3B27A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494640A-BAC8-A079-DB7D-BF6C53168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9747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035BE5-0157-D5F0-959B-937D43522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C12CDE-996B-5ADA-FCA8-315B551E55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522DA5-9170-CD7C-02E6-6C5A89768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5D3AF84-F356-5381-D7CB-186A4CFBA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4D17AEF-48A8-2CAA-2507-DD04D994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5E0285D-90CF-1393-AB12-78A0EB479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302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7B6744-03B6-06CC-E7F6-C2B41A2B8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5664E3E-1E81-079A-3660-718EE5BBE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9383B6-D611-8FEA-A2CB-1DBDBBECF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77D8CFE-35A1-6EC6-5570-573963BA7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60A2A5B-7D73-A5E7-4535-E76AB5704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C5F382B-7426-640D-8961-B9ADE967D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EC7D391-9C38-D0C4-9250-4765EB71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E66A835-53F3-087A-AFC9-886C5F4A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405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F6F32F-F768-B9BA-7EDA-450556CE8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DA0D58-0043-5487-65BD-72541973A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51DF7DD-146C-A002-F3F1-9A903EAE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9B69B30-D858-3CBA-6492-0494814FE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892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C004FFB-7412-BB0C-3335-E1C5BC96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F2B98EA-C4F8-DADA-6A99-259F1A04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9028822-7B90-30F6-CAF3-BD1981774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104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259B74-0FD9-9012-66DB-D25F5F2CD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A66B32-D95F-FB52-59A0-B9466BC71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5FAF539-E107-565D-CBF0-AEE379BF5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FD32FC7-00F7-C21F-5424-D7A83A851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07807DA-090B-0194-ADB8-61C9A20B2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DFAEA44-A708-5660-392C-A5DF5ABF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29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1540A7-FBA5-B085-ED59-23078074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4A57453-6F78-98C7-6E2C-F21790E8B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A3F5C3D-B385-D28C-CCEE-8C66A57F3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3926C75-4C0A-9828-1795-6CE9499D0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CB5ACC0-995A-6538-E1FA-547A7225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B19F66F-B5A9-3B70-7953-D2E8523A3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332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56A4E2-9D37-4A34-F1B5-341640517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8ABA2FD-CC3E-5E24-4225-EC4BF7A44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9C507D1-6CE8-3922-15A9-55241213B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CE62400-951D-F7F3-6D7B-F8430A78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5512E8-A0D1-FD52-4CDD-68EAF248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680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EFB6F7A-18AF-6439-002D-B4DE3EE1E7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9F2E012-7E33-26C5-7DEF-BC9CDD381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49C958-16FF-118B-5101-B1B813185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10366A-D897-00CD-47F6-1D92A5E46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E71E608-37DC-347A-C881-EA20B87DC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277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2516A83-63AC-3E0A-39BA-0B1272EE8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C22DF7E-F75F-395D-35FA-CC2075949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0A81518-3681-352E-50AD-887B32C01C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FA954E-4C62-44B9-9580-89F835AF1F0C}" type="datetimeFigureOut">
              <a:rPr lang="pl-PL" smtClean="0"/>
              <a:t>09.10.2024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AB25924-19F9-16ED-AF08-C793074A2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C44E2F-7DE9-3F56-7BA6-B8529FE4E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4309EE-E6D5-4B0B-B86A-5601E08D71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020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Czcionka, Grafika, projekt graficzny, typografia&#10;&#10;Opis wygenerowany automatycznie">
            <a:extLst>
              <a:ext uri="{FF2B5EF4-FFF2-40B4-BE49-F238E27FC236}">
                <a16:creationId xmlns:a16="http://schemas.microsoft.com/office/drawing/2014/main" id="{7E8D69D2-697C-CB80-2409-2D530F788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380" y="659284"/>
            <a:ext cx="1960153" cy="213524"/>
          </a:xfrm>
          <a:prstGeom prst="rect">
            <a:avLst/>
          </a:prstGeom>
        </p:spPr>
      </p:pic>
      <p:pic>
        <p:nvPicPr>
          <p:cNvPr id="7" name="Obraz 6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2F4C13F0-3EBC-2DAE-C379-61A9C509E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9" y="0"/>
            <a:ext cx="4684786" cy="17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3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Czcionka, Grafika, projekt graficzny, typografia&#10;&#10;Opis wygenerowany automatycznie">
            <a:extLst>
              <a:ext uri="{FF2B5EF4-FFF2-40B4-BE49-F238E27FC236}">
                <a16:creationId xmlns:a16="http://schemas.microsoft.com/office/drawing/2014/main" id="{7E8D69D2-697C-CB80-2409-2D530F788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380" y="659284"/>
            <a:ext cx="1960153" cy="213524"/>
          </a:xfrm>
          <a:prstGeom prst="rect">
            <a:avLst/>
          </a:prstGeom>
        </p:spPr>
      </p:pic>
      <p:pic>
        <p:nvPicPr>
          <p:cNvPr id="7" name="Obraz 6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2F4C13F0-3EBC-2DAE-C379-61A9C509E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9" y="0"/>
            <a:ext cx="4684786" cy="1731268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26C963C9-5415-97D7-AFFB-2F7C618D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961243"/>
            <a:ext cx="1276350" cy="257175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D4E6128D-7CD6-6451-7C51-7D3C94C3F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15649" y="1222829"/>
            <a:ext cx="1276350" cy="1295400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DD87CECA-DA74-AB29-F203-4A58D264A0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96000" y="4742994"/>
            <a:ext cx="1990725" cy="1200150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763A281A-0D7D-49C8-367C-45C90115F4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6200000">
            <a:off x="7931353" y="2659492"/>
            <a:ext cx="2177143" cy="6344148"/>
          </a:xfrm>
          <a:prstGeom prst="rect">
            <a:avLst/>
          </a:prstGeom>
        </p:spPr>
      </p:pic>
      <p:pic>
        <p:nvPicPr>
          <p:cNvPr id="16" name="Grafika 15">
            <a:extLst>
              <a:ext uri="{FF2B5EF4-FFF2-40B4-BE49-F238E27FC236}">
                <a16:creationId xmlns:a16="http://schemas.microsoft.com/office/drawing/2014/main" id="{683C4E06-2F82-9718-3F58-84EFD8B997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8100000">
            <a:off x="-204219" y="5761044"/>
            <a:ext cx="872054" cy="170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360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Czcionka, Grafika, projekt graficzny, typografia&#10;&#10;Opis wygenerowany automatycznie">
            <a:extLst>
              <a:ext uri="{FF2B5EF4-FFF2-40B4-BE49-F238E27FC236}">
                <a16:creationId xmlns:a16="http://schemas.microsoft.com/office/drawing/2014/main" id="{7E8D69D2-697C-CB80-2409-2D530F788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380" y="659284"/>
            <a:ext cx="1960153" cy="213524"/>
          </a:xfrm>
          <a:prstGeom prst="rect">
            <a:avLst/>
          </a:prstGeom>
        </p:spPr>
      </p:pic>
      <p:pic>
        <p:nvPicPr>
          <p:cNvPr id="7" name="Obraz 6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2F4C13F0-3EBC-2DAE-C379-61A9C509E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9" y="0"/>
            <a:ext cx="4684786" cy="1731268"/>
          </a:xfrm>
          <a:prstGeom prst="rect">
            <a:avLst/>
          </a:prstGeom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07F50C13-5E62-884B-D01D-CD665DFF73DA}"/>
              </a:ext>
            </a:extLst>
          </p:cNvPr>
          <p:cNvGrpSpPr/>
          <p:nvPr/>
        </p:nvGrpSpPr>
        <p:grpSpPr>
          <a:xfrm>
            <a:off x="7215785" y="2250029"/>
            <a:ext cx="4895189" cy="4607971"/>
            <a:chOff x="5455583" y="397423"/>
            <a:chExt cx="6739583" cy="6344148"/>
          </a:xfrm>
        </p:grpSpPr>
        <p:pic>
          <p:nvPicPr>
            <p:cNvPr id="4" name="Grafika 3">
              <a:extLst>
                <a:ext uri="{FF2B5EF4-FFF2-40B4-BE49-F238E27FC236}">
                  <a16:creationId xmlns:a16="http://schemas.microsoft.com/office/drawing/2014/main" id="{26C963C9-5415-97D7-AFFB-2F7C618D2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50983" y="3860355"/>
              <a:ext cx="1276350" cy="2571750"/>
            </a:xfrm>
            <a:prstGeom prst="rect">
              <a:avLst/>
            </a:prstGeom>
          </p:spPr>
        </p:pic>
        <p:pic>
          <p:nvPicPr>
            <p:cNvPr id="8" name="Grafika 7">
              <a:extLst>
                <a:ext uri="{FF2B5EF4-FFF2-40B4-BE49-F238E27FC236}">
                  <a16:creationId xmlns:a16="http://schemas.microsoft.com/office/drawing/2014/main" id="{D4E6128D-7CD6-6451-7C51-7D3C94C3F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5465108" y="5101991"/>
              <a:ext cx="1276350" cy="1295400"/>
            </a:xfrm>
            <a:prstGeom prst="rect">
              <a:avLst/>
            </a:prstGeom>
          </p:spPr>
        </p:pic>
        <p:pic>
          <p:nvPicPr>
            <p:cNvPr id="12" name="Grafika 11">
              <a:extLst>
                <a:ext uri="{FF2B5EF4-FFF2-40B4-BE49-F238E27FC236}">
                  <a16:creationId xmlns:a16="http://schemas.microsoft.com/office/drawing/2014/main" id="{DD87CECA-DA74-AB29-F203-4A58D264A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29327" y="1221665"/>
              <a:ext cx="4265839" cy="2571750"/>
            </a:xfrm>
            <a:prstGeom prst="rect">
              <a:avLst/>
            </a:prstGeom>
          </p:spPr>
        </p:pic>
        <p:pic>
          <p:nvPicPr>
            <p:cNvPr id="14" name="Grafika 13">
              <a:extLst>
                <a:ext uri="{FF2B5EF4-FFF2-40B4-BE49-F238E27FC236}">
                  <a16:creationId xmlns:a16="http://schemas.microsoft.com/office/drawing/2014/main" id="{763A281A-0D7D-49C8-367C-45C90115F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8900000">
              <a:off x="6840756" y="397423"/>
              <a:ext cx="2177143" cy="6344148"/>
            </a:xfrm>
            <a:prstGeom prst="rect">
              <a:avLst/>
            </a:prstGeom>
          </p:spPr>
        </p:pic>
      </p:grpSp>
      <p:pic>
        <p:nvPicPr>
          <p:cNvPr id="16" name="Grafika 15">
            <a:extLst>
              <a:ext uri="{FF2B5EF4-FFF2-40B4-BE49-F238E27FC236}">
                <a16:creationId xmlns:a16="http://schemas.microsoft.com/office/drawing/2014/main" id="{683C4E06-2F82-9718-3F58-84EFD8B997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1748794"/>
            <a:ext cx="2062047" cy="403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1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Czcionka, Grafika, projekt graficzny, typografia&#10;&#10;Opis wygenerowany automatycznie">
            <a:extLst>
              <a:ext uri="{FF2B5EF4-FFF2-40B4-BE49-F238E27FC236}">
                <a16:creationId xmlns:a16="http://schemas.microsoft.com/office/drawing/2014/main" id="{7E8D69D2-697C-CB80-2409-2D530F788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380" y="659284"/>
            <a:ext cx="1960153" cy="213524"/>
          </a:xfrm>
          <a:prstGeom prst="rect">
            <a:avLst/>
          </a:prstGeom>
        </p:spPr>
      </p:pic>
      <p:pic>
        <p:nvPicPr>
          <p:cNvPr id="7" name="Obraz 6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2F4C13F0-3EBC-2DAE-C379-61A9C509E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9" y="0"/>
            <a:ext cx="4684786" cy="1731268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26C963C9-5415-97D7-AFFB-2F7C618D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64" y="4294444"/>
            <a:ext cx="1276350" cy="257175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D4E6128D-7CD6-6451-7C51-7D3C94C3F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00000">
            <a:off x="9898593" y="1761049"/>
            <a:ext cx="1107492" cy="1124022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DD87CECA-DA74-AB29-F203-4A58D264A0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2235982" y="872807"/>
            <a:ext cx="9956018" cy="6002193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763A281A-0D7D-49C8-367C-45C90115F4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63380" y="2323952"/>
            <a:ext cx="1555965" cy="45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53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5CDC8880-2D61-6AC9-50B2-8DEE78E2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raz 2" descr="Obraz zawierający tekst, Czcionka, zrzut ekranu, Grafika&#10;&#10;Opis wygenerowany automatycznie">
            <a:extLst>
              <a:ext uri="{FF2B5EF4-FFF2-40B4-BE49-F238E27FC236}">
                <a16:creationId xmlns:a16="http://schemas.microsoft.com/office/drawing/2014/main" id="{1879D7B8-D0FC-176E-B978-137667BA7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4" y="0"/>
            <a:ext cx="4684786" cy="173126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F72C865-09F2-889C-A9CF-B73FC86E83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753" y="696686"/>
            <a:ext cx="1829205" cy="197698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C58CCA6B-B6ED-1708-3819-23C2E0C4C6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5834"/>
          <a:stretch/>
        </p:blipFill>
        <p:spPr>
          <a:xfrm>
            <a:off x="9163406" y="1498598"/>
            <a:ext cx="2736494" cy="494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7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5CDC8880-2D61-6AC9-50B2-8DEE78E2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6375" y="0"/>
            <a:ext cx="3785624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F72C865-09F2-889C-A9CF-B73FC86E8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581" y="6255657"/>
            <a:ext cx="1829205" cy="197698"/>
          </a:xfrm>
          <a:prstGeom prst="rect">
            <a:avLst/>
          </a:prstGeom>
        </p:spPr>
      </p:pic>
      <p:pic>
        <p:nvPicPr>
          <p:cNvPr id="12" name="Obraz 11" descr="Obraz zawierający tekst, Czcionka, Grafika, zrzut ekranu&#10;&#10;Opis wygenerowany automatycznie">
            <a:extLst>
              <a:ext uri="{FF2B5EF4-FFF2-40B4-BE49-F238E27FC236}">
                <a16:creationId xmlns:a16="http://schemas.microsoft.com/office/drawing/2014/main" id="{8DDC440D-B793-AFF1-9C4B-0E8C76C37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75" y="0"/>
            <a:ext cx="3785624" cy="17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91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5CDC8880-2D61-6AC9-50B2-8DEE78E2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6375" y="0"/>
            <a:ext cx="3785624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F72C865-09F2-889C-A9CF-B73FC86E8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581" y="6255657"/>
            <a:ext cx="1829205" cy="197698"/>
          </a:xfrm>
          <a:prstGeom prst="rect">
            <a:avLst/>
          </a:prstGeom>
        </p:spPr>
      </p:pic>
      <p:pic>
        <p:nvPicPr>
          <p:cNvPr id="12" name="Obraz 11" descr="Obraz zawierający tekst, Czcionka, Grafika, zrzut ekranu&#10;&#10;Opis wygenerowany automatycznie">
            <a:extLst>
              <a:ext uri="{FF2B5EF4-FFF2-40B4-BE49-F238E27FC236}">
                <a16:creationId xmlns:a16="http://schemas.microsoft.com/office/drawing/2014/main" id="{8DDC440D-B793-AFF1-9C4B-0E8C76C37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75" y="0"/>
            <a:ext cx="3785624" cy="17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5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5CDC8880-2D61-6AC9-50B2-8DEE78E2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6375" y="0"/>
            <a:ext cx="3785624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F72C865-09F2-889C-A9CF-B73FC86E8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581" y="6255657"/>
            <a:ext cx="1829205" cy="197698"/>
          </a:xfrm>
          <a:prstGeom prst="rect">
            <a:avLst/>
          </a:prstGeom>
        </p:spPr>
      </p:pic>
      <p:pic>
        <p:nvPicPr>
          <p:cNvPr id="12" name="Obraz 11" descr="Obraz zawierający tekst, Czcionka, Grafika, zrzut ekranu&#10;&#10;Opis wygenerowany automatycznie">
            <a:extLst>
              <a:ext uri="{FF2B5EF4-FFF2-40B4-BE49-F238E27FC236}">
                <a16:creationId xmlns:a16="http://schemas.microsoft.com/office/drawing/2014/main" id="{8DDC440D-B793-AFF1-9C4B-0E8C76C37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75" y="0"/>
            <a:ext cx="3785624" cy="17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26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5CDC8880-2D61-6AC9-50B2-8DEE78E2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6375" y="0"/>
            <a:ext cx="3785624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F72C865-09F2-889C-A9CF-B73FC86E8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581" y="6255657"/>
            <a:ext cx="1829205" cy="197698"/>
          </a:xfrm>
          <a:prstGeom prst="rect">
            <a:avLst/>
          </a:prstGeom>
        </p:spPr>
      </p:pic>
      <p:pic>
        <p:nvPicPr>
          <p:cNvPr id="12" name="Obraz 11" descr="Obraz zawierający tekst, Czcionka, Grafika, zrzut ekranu&#10;&#10;Opis wygenerowany automatycznie">
            <a:extLst>
              <a:ext uri="{FF2B5EF4-FFF2-40B4-BE49-F238E27FC236}">
                <a16:creationId xmlns:a16="http://schemas.microsoft.com/office/drawing/2014/main" id="{8DDC440D-B793-AFF1-9C4B-0E8C76C37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75" y="0"/>
            <a:ext cx="3785624" cy="1731268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B993D925-C329-5E02-092A-575AEB9DB3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5834"/>
          <a:stretch/>
        </p:blipFill>
        <p:spPr>
          <a:xfrm>
            <a:off x="9150706" y="1689100"/>
            <a:ext cx="2296962" cy="414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3760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Panoramiczny</PresentationFormat>
  <Paragraphs>0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Tomasz Wochna RPR</dc:creator>
  <cp:lastModifiedBy>Tomasz Wochna RPR</cp:lastModifiedBy>
  <cp:revision>2</cp:revision>
  <dcterms:created xsi:type="dcterms:W3CDTF">2024-06-27T07:25:28Z</dcterms:created>
  <dcterms:modified xsi:type="dcterms:W3CDTF">2024-10-09T12:44:59Z</dcterms:modified>
</cp:coreProperties>
</file>